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6F6F"/>
    <a:srgbClr val="0095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Mittlere Formatvorlage 4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Helle Formatvorlage 3 - Akz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Helle Formatvorlage 3 - Akz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Helle Formatvorlage 3 - Akz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79" d="100"/>
          <a:sy n="79" d="100"/>
        </p:scale>
        <p:origin x="6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A5616-6C25-4E9E-BC33-6C98532A0AE5}" type="datetimeFigureOut">
              <a:rPr lang="de-DE" smtClean="0"/>
              <a:t>23.01.2026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B5EC5-9D2A-4B1D-930A-2F3ADD9E1F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1959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A5616-6C25-4E9E-BC33-6C98532A0AE5}" type="datetimeFigureOut">
              <a:rPr lang="de-DE" smtClean="0"/>
              <a:t>23.01.2026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B5EC5-9D2A-4B1D-930A-2F3ADD9E1F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880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A5616-6C25-4E9E-BC33-6C98532A0AE5}" type="datetimeFigureOut">
              <a:rPr lang="de-DE" smtClean="0"/>
              <a:t>23.01.2026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B5EC5-9D2A-4B1D-930A-2F3ADD9E1F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7778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A5616-6C25-4E9E-BC33-6C98532A0AE5}" type="datetimeFigureOut">
              <a:rPr lang="de-DE" smtClean="0"/>
              <a:t>23.01.2026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B5EC5-9D2A-4B1D-930A-2F3ADD9E1F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8377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A5616-6C25-4E9E-BC33-6C98532A0AE5}" type="datetimeFigureOut">
              <a:rPr lang="de-DE" smtClean="0"/>
              <a:t>23.01.2026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B5EC5-9D2A-4B1D-930A-2F3ADD9E1F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954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A5616-6C25-4E9E-BC33-6C98532A0AE5}" type="datetimeFigureOut">
              <a:rPr lang="de-DE" smtClean="0"/>
              <a:t>23.01.2026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B5EC5-9D2A-4B1D-930A-2F3ADD9E1F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67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A5616-6C25-4E9E-BC33-6C98532A0AE5}" type="datetimeFigureOut">
              <a:rPr lang="de-DE" smtClean="0"/>
              <a:t>23.01.2026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B5EC5-9D2A-4B1D-930A-2F3ADD9E1F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4506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A5616-6C25-4E9E-BC33-6C98532A0AE5}" type="datetimeFigureOut">
              <a:rPr lang="de-DE" smtClean="0"/>
              <a:t>23.01.2026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B5EC5-9D2A-4B1D-930A-2F3ADD9E1F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4511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A5616-6C25-4E9E-BC33-6C98532A0AE5}" type="datetimeFigureOut">
              <a:rPr lang="de-DE" smtClean="0"/>
              <a:t>23.01.2026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B5EC5-9D2A-4B1D-930A-2F3ADD9E1F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6619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A5616-6C25-4E9E-BC33-6C98532A0AE5}" type="datetimeFigureOut">
              <a:rPr lang="de-DE" smtClean="0"/>
              <a:t>23.01.2026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B5EC5-9D2A-4B1D-930A-2F3ADD9E1F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6173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A5616-6C25-4E9E-BC33-6C98532A0AE5}" type="datetimeFigureOut">
              <a:rPr lang="de-DE" smtClean="0"/>
              <a:t>23.01.2026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B5EC5-9D2A-4B1D-930A-2F3ADD9E1F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2897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A5616-6C25-4E9E-BC33-6C98532A0AE5}" type="datetimeFigureOut">
              <a:rPr lang="de-DE" smtClean="0"/>
              <a:t>23.01.2026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4B5EC5-9D2A-4B1D-930A-2F3ADD9E1F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058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6"/>
          <p:cNvSpPr>
            <a:spLocks noGrp="1"/>
          </p:cNvSpPr>
          <p:nvPr>
            <p:ph type="ctrTitle"/>
          </p:nvPr>
        </p:nvSpPr>
        <p:spPr>
          <a:xfrm>
            <a:off x="1769774" y="2359868"/>
            <a:ext cx="8856985" cy="646331"/>
          </a:xfrm>
        </p:spPr>
        <p:txBody>
          <a:bodyPr>
            <a:noAutofit/>
          </a:bodyPr>
          <a:lstStyle/>
          <a:p>
            <a:b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800" b="1" dirty="0">
                <a:latin typeface="Calibri "/>
              </a:rPr>
              <a:t>Offenlegung von Interessenkonflikten </a:t>
            </a:r>
            <a:br>
              <a:rPr lang="de-DE" sz="2800" b="1" dirty="0">
                <a:latin typeface="Calibri "/>
              </a:rPr>
            </a:br>
            <a:r>
              <a:rPr lang="de-DE" sz="2800" b="1" dirty="0">
                <a:solidFill>
                  <a:srgbClr val="FF0000"/>
                </a:solidFill>
                <a:latin typeface="Calibri "/>
              </a:rPr>
              <a:t>[Vorname, Name, Datum und Thema des Vortrags]</a:t>
            </a:r>
            <a:r>
              <a:rPr lang="de-DE" sz="2800" b="1" dirty="0">
                <a:latin typeface="Calibri "/>
              </a:rPr>
              <a:t> </a:t>
            </a:r>
            <a:br>
              <a:rPr lang="de-DE" sz="2800" b="1" dirty="0">
                <a:latin typeface="Calibri "/>
              </a:rPr>
            </a:b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33ACC1B-AAED-7662-288C-2ACC482ACD91}"/>
              </a:ext>
            </a:extLst>
          </p:cNvPr>
          <p:cNvSpPr txBox="1"/>
          <p:nvPr/>
        </p:nvSpPr>
        <p:spPr>
          <a:xfrm>
            <a:off x="696097" y="3275548"/>
            <a:ext cx="10799804" cy="30469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de-DE" sz="2400" dirty="0">
                <a:solidFill>
                  <a:schemeClr val="tx1"/>
                </a:solidFill>
              </a:rPr>
              <a:t>Ich habe folgende Interessenkonflikte offenzulegen</a:t>
            </a:r>
          </a:p>
          <a:p>
            <a:endParaRPr lang="de-DE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Honorar(e) von ………………………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Beratungstätigkeit bei ………………………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Beteiligungen / Aktien in ………………………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Forschungsunterstützung / Studiengelder von ………………………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Sonstige Vorteile ………………………</a:t>
            </a:r>
          </a:p>
          <a:p>
            <a:endParaRPr lang="de-DE" sz="2400" dirty="0">
              <a:solidFill>
                <a:schemeClr val="tx1"/>
              </a:solidFill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0D0D4F0-59E3-8492-D5F0-B48012EF91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75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489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764006" y="3228945"/>
            <a:ext cx="11014910" cy="120032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endParaRPr lang="de-DE" sz="2400" dirty="0">
              <a:cs typeface="Arial" panose="020B0604020202020204" pitchFamily="34" charset="0"/>
            </a:endParaRPr>
          </a:p>
          <a:p>
            <a:pPr lvl="0" algn="ctr" defTabSz="914400">
              <a:defRPr/>
            </a:pPr>
            <a:r>
              <a:rPr lang="de-DE" sz="2400" dirty="0">
                <a:cs typeface="Arial" panose="020B0604020202020204" pitchFamily="34" charset="0"/>
              </a:rPr>
              <a:t>Ich habe keine Zuwendung(en) jeglicher Art einer Firma oder eines Instituts erhalten.</a:t>
            </a:r>
          </a:p>
          <a:p>
            <a:pPr lvl="0" algn="ctr" defTabSz="914400">
              <a:defRPr/>
            </a:pPr>
            <a:endParaRPr lang="de-DE" sz="2400" dirty="0">
              <a:cs typeface="Arial" panose="020B0604020202020204" pitchFamily="34" charset="0"/>
            </a:endParaRPr>
          </a:p>
        </p:txBody>
      </p:sp>
      <p:sp>
        <p:nvSpPr>
          <p:cNvPr id="5" name="Titel 6">
            <a:extLst>
              <a:ext uri="{FF2B5EF4-FFF2-40B4-BE49-F238E27FC236}">
                <a16:creationId xmlns:a16="http://schemas.microsoft.com/office/drawing/2014/main" id="{FD9E99A7-D0FB-BA31-E6B9-EE91478C068E}"/>
              </a:ext>
            </a:extLst>
          </p:cNvPr>
          <p:cNvSpPr txBox="1">
            <a:spLocks/>
          </p:cNvSpPr>
          <p:nvPr/>
        </p:nvSpPr>
        <p:spPr>
          <a:xfrm>
            <a:off x="1769774" y="2359868"/>
            <a:ext cx="8856985" cy="6463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800" b="1" dirty="0">
                <a:latin typeface="Calibri "/>
              </a:rPr>
              <a:t>Offenlegung von Interessenkonflikten </a:t>
            </a:r>
          </a:p>
          <a:p>
            <a:r>
              <a:rPr lang="de-DE" sz="2800" b="1" dirty="0">
                <a:solidFill>
                  <a:srgbClr val="FF0000"/>
                </a:solidFill>
                <a:latin typeface="Calibri "/>
              </a:rPr>
              <a:t>[Vorname, Name, Datum und Thema des Vortrags]</a:t>
            </a:r>
            <a:r>
              <a:rPr lang="de-DE" sz="2800" b="1" dirty="0">
                <a:latin typeface="Calibri "/>
              </a:rPr>
              <a:t> </a:t>
            </a:r>
            <a:br>
              <a:rPr lang="de-DE" sz="2800" b="1" dirty="0">
                <a:latin typeface="Calibri "/>
              </a:rPr>
            </a:b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8849863-2946-E991-30BE-703DD915F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75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818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76</Words>
  <Application>Microsoft Office PowerPoint</Application>
  <PresentationFormat>Breitbild</PresentationFormat>
  <Paragraphs>12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</vt:lpstr>
      <vt:lpstr>Calibri Light</vt:lpstr>
      <vt:lpstr>Times New Roman</vt:lpstr>
      <vt:lpstr>Office Theme</vt:lpstr>
      <vt:lpstr> Offenlegung von Interessenkonflikten  [Vorname, Name, Datum und Thema des Vortrags]  </vt:lpstr>
      <vt:lpstr>PowerPoint-Präsentation</vt:lpstr>
    </vt:vector>
  </TitlesOfParts>
  <Company>AEKWL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Darlegung potentieller Interessenkonflikte</dc:title>
  <dc:creator>Denise Schuler</dc:creator>
  <cp:lastModifiedBy>Alisa Steiert</cp:lastModifiedBy>
  <cp:revision>28</cp:revision>
  <cp:lastPrinted>2015-07-17T08:16:56Z</cp:lastPrinted>
  <dcterms:created xsi:type="dcterms:W3CDTF">2015-07-14T05:50:29Z</dcterms:created>
  <dcterms:modified xsi:type="dcterms:W3CDTF">2026-01-23T08:44:23Z</dcterms:modified>
</cp:coreProperties>
</file>